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7DCF6-41E8-48E9-955B-31B8B6543F9C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08412-7294-487C-BD2C-DD9F8D4CB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797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7DCF6-41E8-48E9-955B-31B8B6543F9C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08412-7294-487C-BD2C-DD9F8D4CB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725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7DCF6-41E8-48E9-955B-31B8B6543F9C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08412-7294-487C-BD2C-DD9F8D4CB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387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7DCF6-41E8-48E9-955B-31B8B6543F9C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08412-7294-487C-BD2C-DD9F8D4CB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637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7DCF6-41E8-48E9-955B-31B8B6543F9C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08412-7294-487C-BD2C-DD9F8D4CB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747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7DCF6-41E8-48E9-955B-31B8B6543F9C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08412-7294-487C-BD2C-DD9F8D4CB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995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7DCF6-41E8-48E9-955B-31B8B6543F9C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08412-7294-487C-BD2C-DD9F8D4CB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824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7DCF6-41E8-48E9-955B-31B8B6543F9C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08412-7294-487C-BD2C-DD9F8D4CB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323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7DCF6-41E8-48E9-955B-31B8B6543F9C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08412-7294-487C-BD2C-DD9F8D4CB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614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7DCF6-41E8-48E9-955B-31B8B6543F9C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08412-7294-487C-BD2C-DD9F8D4CB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057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7DCF6-41E8-48E9-955B-31B8B6543F9C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08412-7294-487C-BD2C-DD9F8D4CB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48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7DCF6-41E8-48E9-955B-31B8B6543F9C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08412-7294-487C-BD2C-DD9F8D4CB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674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Theme 3: Intensifying Livestock Production systems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717948"/>
            <a:ext cx="10668000" cy="16557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Timelines for the revision and finalization of the papers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6371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599602"/>
              </p:ext>
            </p:extLst>
          </p:nvPr>
        </p:nvGraphicFramePr>
        <p:xfrm>
          <a:off x="379829" y="0"/>
          <a:ext cx="11211950" cy="7267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0872"/>
                <a:gridCol w="2056961"/>
                <a:gridCol w="2095773"/>
                <a:gridCol w="3788344"/>
              </a:tblGrid>
              <a:tr h="783325">
                <a:tc>
                  <a:txBody>
                    <a:bodyPr/>
                    <a:lstStyle/>
                    <a:p>
                      <a:r>
                        <a:rPr lang="en-US" dirty="0" smtClean="0"/>
                        <a:t>Paper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Revision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Internal</a:t>
                      </a:r>
                      <a:r>
                        <a:rPr lang="en-US" baseline="0" dirty="0" smtClean="0"/>
                        <a:t> review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Submission to journal</a:t>
                      </a:r>
                      <a:endParaRPr lang="en-US" dirty="0"/>
                    </a:p>
                  </a:txBody>
                  <a:tcPr/>
                </a:tc>
              </a:tr>
              <a:tr h="94101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n-lt"/>
                        </a:rPr>
                        <a:t>Ensiling cassava peels effects  on nutritive value – Addah et al </a:t>
                      </a:r>
                      <a:endParaRPr 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21 Dec. 2016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23 Dec.</a:t>
                      </a:r>
                      <a:r>
                        <a:rPr lang="en-US" sz="2000" baseline="0" dirty="0" smtClean="0"/>
                        <a:t> 2016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26 Dec 2016</a:t>
                      </a:r>
                      <a:endParaRPr lang="en-US" sz="2000" dirty="0"/>
                    </a:p>
                  </a:txBody>
                  <a:tcPr/>
                </a:tc>
              </a:tr>
              <a:tr h="12924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Direct-feed microbial effect on of guinea fowl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keets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 growth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performance.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Sarfo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et al.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26 Dec 2016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29 Dec. 2016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30 Dec 2016</a:t>
                      </a:r>
                      <a:endParaRPr lang="en-US" sz="2000" dirty="0"/>
                    </a:p>
                  </a:txBody>
                  <a:tcPr/>
                </a:tc>
              </a:tr>
              <a:tr h="6558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Nitrogen flow in sheep and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goats - Konlan et al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21 Dec 2016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23 Dec</a:t>
                      </a:r>
                      <a:r>
                        <a:rPr lang="en-US" sz="2000" baseline="0" dirty="0" smtClean="0"/>
                        <a:t> 2016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26 Dec 2016</a:t>
                      </a:r>
                      <a:endParaRPr lang="en-US" sz="2000" dirty="0"/>
                    </a:p>
                  </a:txBody>
                  <a:tcPr/>
                </a:tc>
              </a:tr>
              <a:tr h="9837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Sheep performance on groundnut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haulms – Addah et al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21 Dec. 2016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23 Dec.</a:t>
                      </a:r>
                      <a:r>
                        <a:rPr lang="en-US" sz="2000" baseline="0" dirty="0" smtClean="0"/>
                        <a:t> 2016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26 Dec 2016</a:t>
                      </a:r>
                      <a:endParaRPr lang="en-US" sz="2000" dirty="0"/>
                    </a:p>
                  </a:txBody>
                  <a:tcPr/>
                </a:tc>
              </a:tr>
              <a:tr h="12924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Responses of guinea fowls to direct-fed microbial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– egg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laying </a:t>
                      </a:r>
                      <a:r>
                        <a:rPr lang="en-US" sz="2000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Sarfo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et al.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21 Dec</a:t>
                      </a:r>
                      <a:r>
                        <a:rPr lang="en-US" sz="2000" baseline="0" dirty="0" smtClean="0"/>
                        <a:t> 2016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23 Dec 2016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26 Dec 2016</a:t>
                      </a:r>
                      <a:endParaRPr lang="en-US" sz="2000" dirty="0"/>
                    </a:p>
                  </a:txBody>
                  <a:tcPr/>
                </a:tc>
              </a:tr>
              <a:tr h="6558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Performance of Ashanti Black piglets on  rice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bran Bright et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al.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19 Dec</a:t>
                      </a:r>
                      <a:r>
                        <a:rPr lang="en-US" sz="2000" baseline="0" dirty="0" smtClean="0"/>
                        <a:t> 2016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22</a:t>
                      </a:r>
                      <a:r>
                        <a:rPr lang="en-US" sz="2000" baseline="0" dirty="0" smtClean="0"/>
                        <a:t> Dec 2016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26 Dec 2016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594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154</Words>
  <Application>Microsoft Office PowerPoint</Application>
  <PresentationFormat>Widescreen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Theme 3: Intensifying Livestock Production systems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 3: Intensifying Livestock Production systems</dc:title>
  <dc:creator>AA</dc:creator>
  <cp:lastModifiedBy>AA</cp:lastModifiedBy>
  <cp:revision>3</cp:revision>
  <dcterms:created xsi:type="dcterms:W3CDTF">2016-12-13T14:54:26Z</dcterms:created>
  <dcterms:modified xsi:type="dcterms:W3CDTF">2016-12-13T15:08:55Z</dcterms:modified>
</cp:coreProperties>
</file>